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8" r:id="rId2"/>
    <p:sldId id="263" r:id="rId3"/>
    <p:sldId id="260" r:id="rId4"/>
    <p:sldId id="264" r:id="rId5"/>
    <p:sldId id="261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6" r:id="rId16"/>
    <p:sldId id="267" r:id="rId17"/>
    <p:sldId id="262" r:id="rId18"/>
    <p:sldId id="276" r:id="rId19"/>
    <p:sldId id="277" r:id="rId20"/>
    <p:sldId id="257" r:id="rId2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61"/>
    <p:restoredTop sz="94678"/>
  </p:normalViewPr>
  <p:slideViewPr>
    <p:cSldViewPr snapToGrid="0" snapToObjects="1">
      <p:cViewPr varScale="1">
        <p:scale>
          <a:sx n="129" d="100"/>
          <a:sy n="129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EEEF7-8023-1C40-B1C0-D0FBFFB56AC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EE401-111D-D043-8ED3-83B285B7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88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EE401-111D-D043-8ED3-83B285B730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4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4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0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6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0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4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4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9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8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7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F68BA-53EA-1846-A8A3-1D85BDF7730A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A5A57-CC57-464A-BC7A-BDB329FB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DDB5F4-00D0-E14A-8461-5E83C1D95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277"/>
          <a:stretch/>
        </p:blipFill>
        <p:spPr>
          <a:xfrm>
            <a:off x="3031836" y="1400175"/>
            <a:ext cx="2845089" cy="4325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50DB14-A962-1940-8D8D-64F60F09412C}"/>
              </a:ext>
            </a:extLst>
          </p:cNvPr>
          <p:cNvSpPr/>
          <p:nvPr/>
        </p:nvSpPr>
        <p:spPr>
          <a:xfrm>
            <a:off x="3031836" y="1855920"/>
            <a:ext cx="926903" cy="20085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005312F-C2F1-804C-B954-E4AE164D34B9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 flipV="1">
            <a:off x="2841318" y="1956349"/>
            <a:ext cx="190519" cy="1414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F91A77-D824-4944-95EF-FC938FFE0CFD}"/>
              </a:ext>
            </a:extLst>
          </p:cNvPr>
          <p:cNvSpPr txBox="1"/>
          <p:nvPr/>
        </p:nvSpPr>
        <p:spPr>
          <a:xfrm>
            <a:off x="1323975" y="1843539"/>
            <a:ext cx="151734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Dashboard Page Search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9F790E-5FEA-CF4F-871B-611A8FA99B61}"/>
              </a:ext>
            </a:extLst>
          </p:cNvPr>
          <p:cNvSpPr/>
          <p:nvPr/>
        </p:nvSpPr>
        <p:spPr>
          <a:xfrm>
            <a:off x="3031836" y="2084146"/>
            <a:ext cx="926903" cy="6400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8C376D03-462C-5946-B500-3BC33EF7A592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 flipV="1">
            <a:off x="2841318" y="2404147"/>
            <a:ext cx="190519" cy="1157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AFCDD9-A50E-CF4B-AF8F-19F7A281E105}"/>
              </a:ext>
            </a:extLst>
          </p:cNvPr>
          <p:cNvSpPr txBox="1"/>
          <p:nvPr/>
        </p:nvSpPr>
        <p:spPr>
          <a:xfrm>
            <a:off x="1676400" y="2288763"/>
            <a:ext cx="116491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System Pages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84C6EB-515C-044E-BD20-DA1CF15E481B}"/>
              </a:ext>
            </a:extLst>
          </p:cNvPr>
          <p:cNvSpPr/>
          <p:nvPr/>
        </p:nvSpPr>
        <p:spPr>
          <a:xfrm>
            <a:off x="3031835" y="2751488"/>
            <a:ext cx="926903" cy="13821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F3BD300-9196-3347-940F-27C409C7BEF1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rot="10800000" flipV="1">
            <a:off x="2841317" y="3442558"/>
            <a:ext cx="190519" cy="1197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43879-376F-0148-8E75-D7C1A19630BA}"/>
              </a:ext>
            </a:extLst>
          </p:cNvPr>
          <p:cNvSpPr txBox="1"/>
          <p:nvPr/>
        </p:nvSpPr>
        <p:spPr>
          <a:xfrm>
            <a:off x="1676399" y="3327580"/>
            <a:ext cx="116491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User Pages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2F62B09-9657-2A4E-A5B0-6D6C9E9CB450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3639405" y="2765693"/>
            <a:ext cx="1824084" cy="454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4C4311-81DC-0A47-A070-D578FBE6739C}"/>
              </a:ext>
            </a:extLst>
          </p:cNvPr>
          <p:cNvSpPr txBox="1"/>
          <p:nvPr/>
        </p:nvSpPr>
        <p:spPr>
          <a:xfrm>
            <a:off x="4090265" y="3680005"/>
            <a:ext cx="926903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Active Page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F5A1E56-B934-B64B-A834-12773A9F94E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656933" y="3794308"/>
            <a:ext cx="433332" cy="126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0AC6A7F-D6F9-AF4D-ACDD-7153C41B4E78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2841315" y="5587176"/>
            <a:ext cx="418080" cy="1154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DBF8B3E-0BB3-A842-BC18-0262F60E7660}"/>
              </a:ext>
            </a:extLst>
          </p:cNvPr>
          <p:cNvSpPr txBox="1"/>
          <p:nvPr/>
        </p:nvSpPr>
        <p:spPr>
          <a:xfrm>
            <a:off x="1676398" y="5471762"/>
            <a:ext cx="116491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Pages Menu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89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2EF6F-9B70-E449-A206-CEE2C999A82D}"/>
              </a:ext>
            </a:extLst>
          </p:cNvPr>
          <p:cNvSpPr/>
          <p:nvPr/>
        </p:nvSpPr>
        <p:spPr>
          <a:xfrm>
            <a:off x="3162748" y="391578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F9687-1462-CE40-8126-3B991159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521"/>
            <a:ext cx="9144000" cy="40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2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CF924-3873-F640-B799-A74FA818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923"/>
            <a:ext cx="9144000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2F785-B95D-CD4C-A4FC-53035E07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256"/>
            <a:ext cx="9144000" cy="417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1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26A15D-F0CD-0843-BC10-EF8329F3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156"/>
            <a:ext cx="9144000" cy="51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05B72-59F0-5B4F-9777-3F2233CB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552"/>
            <a:ext cx="9144000" cy="49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8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F1D96-9762-D647-9115-AE977E9B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80"/>
            <a:ext cx="9144000" cy="51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32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5B517-E8A3-654F-97F8-61592C212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560"/>
            <a:ext cx="9144000" cy="486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5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5C5797-8748-6A46-A2BF-5981AF84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23"/>
            <a:ext cx="9144000" cy="48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246E6-A2EF-4544-813D-3062D3DF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456"/>
            <a:ext cx="9144000" cy="56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8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DA6D1B-00EA-0B49-A2D5-72073D6C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994"/>
            <a:ext cx="9144000" cy="51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1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4FFE57-CA77-E742-A78F-D21BC9DD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09" y="2430991"/>
            <a:ext cx="8159018" cy="3160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50DB14-A962-1940-8D8D-64F60F09412C}"/>
              </a:ext>
            </a:extLst>
          </p:cNvPr>
          <p:cNvSpPr/>
          <p:nvPr/>
        </p:nvSpPr>
        <p:spPr>
          <a:xfrm>
            <a:off x="6153947" y="2435450"/>
            <a:ext cx="689721" cy="2308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005312F-C2F1-804C-B954-E4AE164D34B9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16200000" flipV="1">
            <a:off x="6078001" y="2014642"/>
            <a:ext cx="115004" cy="72661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F91A77-D824-4944-95EF-FC938FFE0CFD}"/>
              </a:ext>
            </a:extLst>
          </p:cNvPr>
          <p:cNvSpPr txBox="1"/>
          <p:nvPr/>
        </p:nvSpPr>
        <p:spPr>
          <a:xfrm>
            <a:off x="5223970" y="1904948"/>
            <a:ext cx="109645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Dashboard</a:t>
            </a:r>
          </a:p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Owner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E2388F-AF44-5E4D-A8C2-F51965672810}"/>
              </a:ext>
            </a:extLst>
          </p:cNvPr>
          <p:cNvSpPr/>
          <p:nvPr/>
        </p:nvSpPr>
        <p:spPr>
          <a:xfrm>
            <a:off x="6991670" y="2443425"/>
            <a:ext cx="332698" cy="2308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4D3A057-B00D-1748-B45A-E9AEABEE6FB4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rot="16200000" flipV="1">
            <a:off x="6940530" y="2225935"/>
            <a:ext cx="120628" cy="31435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12FF637-B1CC-3A42-8921-D3B2876E9361}"/>
              </a:ext>
            </a:extLst>
          </p:cNvPr>
          <p:cNvSpPr txBox="1"/>
          <p:nvPr/>
        </p:nvSpPr>
        <p:spPr>
          <a:xfrm>
            <a:off x="6362968" y="1907299"/>
            <a:ext cx="9614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Dashboard</a:t>
            </a:r>
          </a:p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Sharing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DBD5B1E-3702-C549-B3F3-4F8DEA132C78}"/>
              </a:ext>
            </a:extLst>
          </p:cNvPr>
          <p:cNvCxnSpPr>
            <a:cxnSpLocks/>
            <a:endCxn id="35" idx="2"/>
          </p:cNvCxnSpPr>
          <p:nvPr/>
        </p:nvCxnSpPr>
        <p:spPr>
          <a:xfrm rot="16200000" flipV="1">
            <a:off x="7472834" y="2412156"/>
            <a:ext cx="166551" cy="501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C5D638-FA5E-BE4D-A4B6-A90077D228A1}"/>
              </a:ext>
            </a:extLst>
          </p:cNvPr>
          <p:cNvSpPr txBox="1"/>
          <p:nvPr/>
        </p:nvSpPr>
        <p:spPr>
          <a:xfrm>
            <a:off x="7124556" y="1915891"/>
            <a:ext cx="85808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Filter</a:t>
            </a:r>
          </a:p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Toggle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715A4E9-F222-D642-9E44-054EA27C6AD4}"/>
              </a:ext>
            </a:extLst>
          </p:cNvPr>
          <p:cNvCxnSpPr>
            <a:cxnSpLocks/>
            <a:endCxn id="42" idx="3"/>
          </p:cNvCxnSpPr>
          <p:nvPr/>
        </p:nvCxnSpPr>
        <p:spPr>
          <a:xfrm rot="5400000">
            <a:off x="7224767" y="2599730"/>
            <a:ext cx="667705" cy="662943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5329C47-BD6D-174D-89A4-053550BEDB80}"/>
              </a:ext>
            </a:extLst>
          </p:cNvPr>
          <p:cNvSpPr txBox="1"/>
          <p:nvPr/>
        </p:nvSpPr>
        <p:spPr>
          <a:xfrm>
            <a:off x="6086795" y="3138096"/>
            <a:ext cx="114035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Add Card Options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D522F7D-0C08-D448-97E7-039657DC8413}"/>
              </a:ext>
            </a:extLst>
          </p:cNvPr>
          <p:cNvCxnSpPr>
            <a:cxnSpLocks/>
            <a:endCxn id="51" idx="3"/>
          </p:cNvCxnSpPr>
          <p:nvPr/>
        </p:nvCxnSpPr>
        <p:spPr>
          <a:xfrm rot="5400000">
            <a:off x="7310015" y="2695506"/>
            <a:ext cx="905805" cy="662943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6706E73-B06E-6542-8D87-1595F243C9F0}"/>
              </a:ext>
            </a:extLst>
          </p:cNvPr>
          <p:cNvSpPr txBox="1"/>
          <p:nvPr/>
        </p:nvSpPr>
        <p:spPr>
          <a:xfrm>
            <a:off x="6086795" y="3352922"/>
            <a:ext cx="134465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Page Sharing Options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6A578A5B-29D6-3540-B6E9-190626D08D28}"/>
              </a:ext>
            </a:extLst>
          </p:cNvPr>
          <p:cNvCxnSpPr>
            <a:cxnSpLocks/>
          </p:cNvCxnSpPr>
          <p:nvPr/>
        </p:nvCxnSpPr>
        <p:spPr>
          <a:xfrm rot="5400000">
            <a:off x="7257295" y="2642474"/>
            <a:ext cx="1084104" cy="993857"/>
          </a:xfrm>
          <a:prstGeom prst="bentConnector3">
            <a:avLst>
              <a:gd name="adj1" fmla="val 10008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C70D06B-F3B3-2A4F-9A57-3CEA471E7812}"/>
              </a:ext>
            </a:extLst>
          </p:cNvPr>
          <p:cNvSpPr txBox="1"/>
          <p:nvPr/>
        </p:nvSpPr>
        <p:spPr>
          <a:xfrm>
            <a:off x="6086794" y="3580151"/>
            <a:ext cx="114035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Action Options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064F5E0-F809-5D4D-9233-D8292660CDCA}"/>
              </a:ext>
            </a:extLst>
          </p:cNvPr>
          <p:cNvCxnSpPr>
            <a:cxnSpLocks/>
            <a:endCxn id="72" idx="2"/>
          </p:cNvCxnSpPr>
          <p:nvPr/>
        </p:nvCxnSpPr>
        <p:spPr>
          <a:xfrm rot="16200000" flipV="1">
            <a:off x="1863293" y="2424161"/>
            <a:ext cx="248643" cy="476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B3CA533-DA91-E349-9353-6EBB91648FFC}"/>
              </a:ext>
            </a:extLst>
          </p:cNvPr>
          <p:cNvSpPr txBox="1"/>
          <p:nvPr/>
        </p:nvSpPr>
        <p:spPr>
          <a:xfrm>
            <a:off x="1355728" y="1886725"/>
            <a:ext cx="125900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Page </a:t>
            </a:r>
          </a:p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Lock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63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37ED06-4463-1645-B82A-246DB2C23775}"/>
              </a:ext>
            </a:extLst>
          </p:cNvPr>
          <p:cNvSpPr txBox="1"/>
          <p:nvPr/>
        </p:nvSpPr>
        <p:spPr>
          <a:xfrm>
            <a:off x="724767" y="1558636"/>
            <a:ext cx="14640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Where Am I Now?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F9578-F1DC-6A4B-9B61-38E5C9D8664E}"/>
              </a:ext>
            </a:extLst>
          </p:cNvPr>
          <p:cNvSpPr txBox="1"/>
          <p:nvPr/>
        </p:nvSpPr>
        <p:spPr>
          <a:xfrm>
            <a:off x="724767" y="2131776"/>
            <a:ext cx="16121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How Did I Get Here?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AFF40-6A36-1F4A-BD79-7F948E3BBA4B}"/>
              </a:ext>
            </a:extLst>
          </p:cNvPr>
          <p:cNvSpPr txBox="1"/>
          <p:nvPr/>
        </p:nvSpPr>
        <p:spPr>
          <a:xfrm>
            <a:off x="742162" y="2704915"/>
            <a:ext cx="5854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C76A9-B0D1-6B4A-8F77-34BAB2E5A5C6}"/>
              </a:ext>
            </a:extLst>
          </p:cNvPr>
          <p:cNvSpPr txBox="1"/>
          <p:nvPr/>
        </p:nvSpPr>
        <p:spPr>
          <a:xfrm>
            <a:off x="764207" y="3278055"/>
            <a:ext cx="13252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Where will I Be?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D62AC-A8F1-5041-AFA2-AE6057A527EA}"/>
              </a:ext>
            </a:extLst>
          </p:cNvPr>
          <p:cNvSpPr txBox="1"/>
          <p:nvPr/>
        </p:nvSpPr>
        <p:spPr>
          <a:xfrm>
            <a:off x="764207" y="3851194"/>
            <a:ext cx="13053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What Changed?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032020-ECF5-7B4A-90B9-07CC7B15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685"/>
            <a:ext cx="9144000" cy="510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6FE5220-1A2C-0E41-9247-C2A4FFC7C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93"/>
          <a:stretch/>
        </p:blipFill>
        <p:spPr>
          <a:xfrm>
            <a:off x="1119357" y="2500309"/>
            <a:ext cx="7072967" cy="1204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50DB14-A962-1940-8D8D-64F60F09412C}"/>
              </a:ext>
            </a:extLst>
          </p:cNvPr>
          <p:cNvSpPr/>
          <p:nvPr/>
        </p:nvSpPr>
        <p:spPr>
          <a:xfrm>
            <a:off x="1119357" y="2775418"/>
            <a:ext cx="7072967" cy="3297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005312F-C2F1-804C-B954-E4AE164D34B9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3300980" y="2575971"/>
            <a:ext cx="394159" cy="47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F91A77-D824-4944-95EF-FC938FFE0CFD}"/>
              </a:ext>
            </a:extLst>
          </p:cNvPr>
          <p:cNvSpPr txBox="1"/>
          <p:nvPr/>
        </p:nvSpPr>
        <p:spPr>
          <a:xfrm>
            <a:off x="2867025" y="2127354"/>
            <a:ext cx="126682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Toolbar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2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 descr="Graphical user interface&#10;&#10;Description automatically generated">
            <a:extLst>
              <a:ext uri="{FF2B5EF4-FFF2-40B4-BE49-F238E27FC236}">
                <a16:creationId xmlns:a16="http://schemas.microsoft.com/office/drawing/2014/main" id="{CBC2FCEB-B397-7746-A06C-23AEA25E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57" y="1968864"/>
            <a:ext cx="6888960" cy="3504910"/>
          </a:xfrm>
          <a:prstGeom prst="rect">
            <a:avLst/>
          </a:prstGeom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DBD5B1E-3702-C549-B3F3-4F8DEA132C78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6339721" y="1914907"/>
            <a:ext cx="680280" cy="153969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C5D638-FA5E-BE4D-A4B6-A90077D228A1}"/>
              </a:ext>
            </a:extLst>
          </p:cNvPr>
          <p:cNvSpPr txBox="1"/>
          <p:nvPr/>
        </p:nvSpPr>
        <p:spPr>
          <a:xfrm>
            <a:off x="5862243" y="1499408"/>
            <a:ext cx="95495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Toolbar Toggle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6479394-387E-6447-8104-E000119E7486}"/>
              </a:ext>
            </a:extLst>
          </p:cNvPr>
          <p:cNvCxnSpPr>
            <a:cxnSpLocks/>
            <a:stCxn id="36" idx="0"/>
            <a:endCxn id="33" idx="2"/>
          </p:cNvCxnSpPr>
          <p:nvPr/>
        </p:nvCxnSpPr>
        <p:spPr>
          <a:xfrm rot="5400000" flipH="1" flipV="1">
            <a:off x="4868598" y="1968505"/>
            <a:ext cx="114100" cy="634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241000E-591A-DF48-88C1-158A42976A44}"/>
              </a:ext>
            </a:extLst>
          </p:cNvPr>
          <p:cNvSpPr txBox="1"/>
          <p:nvPr/>
        </p:nvSpPr>
        <p:spPr>
          <a:xfrm>
            <a:off x="4646245" y="1660711"/>
            <a:ext cx="56515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Tabs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B0C013-AF83-9F40-B614-BF2A71A5C0C6}"/>
              </a:ext>
            </a:extLst>
          </p:cNvPr>
          <p:cNvSpPr/>
          <p:nvPr/>
        </p:nvSpPr>
        <p:spPr>
          <a:xfrm>
            <a:off x="4538280" y="2028727"/>
            <a:ext cx="768392" cy="1867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786E89B-038A-354F-8EE1-D174ED6B893D}"/>
              </a:ext>
            </a:extLst>
          </p:cNvPr>
          <p:cNvCxnSpPr>
            <a:cxnSpLocks/>
            <a:stCxn id="148" idx="0"/>
            <a:endCxn id="38" idx="2"/>
          </p:cNvCxnSpPr>
          <p:nvPr/>
        </p:nvCxnSpPr>
        <p:spPr>
          <a:xfrm rot="16200000" flipV="1">
            <a:off x="7236464" y="1886945"/>
            <a:ext cx="89306" cy="13982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2D577B0-26EB-3944-B6F1-C6C0E0D4B558}"/>
              </a:ext>
            </a:extLst>
          </p:cNvPr>
          <p:cNvSpPr txBox="1"/>
          <p:nvPr/>
        </p:nvSpPr>
        <p:spPr>
          <a:xfrm>
            <a:off x="6746183" y="1658287"/>
            <a:ext cx="93004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Undo/Redo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EBB628F-16DB-CE44-84A6-CEF4867F478B}"/>
              </a:ext>
            </a:extLst>
          </p:cNvPr>
          <p:cNvCxnSpPr>
            <a:cxnSpLocks/>
            <a:endCxn id="48" idx="2"/>
          </p:cNvCxnSpPr>
          <p:nvPr/>
        </p:nvCxnSpPr>
        <p:spPr>
          <a:xfrm rot="5400000" flipH="1" flipV="1">
            <a:off x="7670748" y="1958144"/>
            <a:ext cx="99768" cy="788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70D40C-174A-6B4D-9BD8-765FBF73EC58}"/>
              </a:ext>
            </a:extLst>
          </p:cNvPr>
          <p:cNvSpPr txBox="1"/>
          <p:nvPr/>
        </p:nvSpPr>
        <p:spPr>
          <a:xfrm>
            <a:off x="7497480" y="1658287"/>
            <a:ext cx="45419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Save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B0D38A1-8D10-FD44-9BC2-5085BF67786C}"/>
              </a:ext>
            </a:extLst>
          </p:cNvPr>
          <p:cNvCxnSpPr>
            <a:cxnSpLocks/>
            <a:endCxn id="52" idx="2"/>
          </p:cNvCxnSpPr>
          <p:nvPr/>
        </p:nvCxnSpPr>
        <p:spPr>
          <a:xfrm rot="5400000" flipH="1" flipV="1">
            <a:off x="8000310" y="1988951"/>
            <a:ext cx="156667" cy="317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997FE1F-EB73-1A4F-B39E-3871D9D78A85}"/>
              </a:ext>
            </a:extLst>
          </p:cNvPr>
          <p:cNvSpPr txBox="1"/>
          <p:nvPr/>
        </p:nvSpPr>
        <p:spPr>
          <a:xfrm>
            <a:off x="7833438" y="1658287"/>
            <a:ext cx="49358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Close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D43DA3E-41C5-9E4A-9082-7451A28AD4A1}"/>
              </a:ext>
            </a:extLst>
          </p:cNvPr>
          <p:cNvCxnSpPr>
            <a:cxnSpLocks/>
            <a:endCxn id="70" idx="2"/>
          </p:cNvCxnSpPr>
          <p:nvPr/>
        </p:nvCxnSpPr>
        <p:spPr>
          <a:xfrm rot="16200000" flipV="1">
            <a:off x="1377132" y="1939587"/>
            <a:ext cx="41252" cy="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03A6DA-EC3A-7342-A677-277A0ADFD079}"/>
              </a:ext>
            </a:extLst>
          </p:cNvPr>
          <p:cNvSpPr txBox="1"/>
          <p:nvPr/>
        </p:nvSpPr>
        <p:spPr>
          <a:xfrm>
            <a:off x="1150965" y="1665047"/>
            <a:ext cx="49358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Icon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CB36952-2CF1-0B45-A66C-F9FFE2855E10}"/>
              </a:ext>
            </a:extLst>
          </p:cNvPr>
          <p:cNvCxnSpPr>
            <a:cxnSpLocks/>
            <a:stCxn id="75" idx="1"/>
            <a:endCxn id="74" idx="3"/>
          </p:cNvCxnSpPr>
          <p:nvPr/>
        </p:nvCxnSpPr>
        <p:spPr>
          <a:xfrm rot="10800000" flipV="1">
            <a:off x="1121936" y="5174790"/>
            <a:ext cx="194722" cy="347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928BD10-BF80-244C-AD7C-2F1610910DE0}"/>
              </a:ext>
            </a:extLst>
          </p:cNvPr>
          <p:cNvSpPr txBox="1"/>
          <p:nvPr/>
        </p:nvSpPr>
        <p:spPr>
          <a:xfrm>
            <a:off x="408300" y="4970519"/>
            <a:ext cx="71363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 Table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2111AA-310B-7945-9E12-76A0F712D496}"/>
              </a:ext>
            </a:extLst>
          </p:cNvPr>
          <p:cNvSpPr/>
          <p:nvPr/>
        </p:nvSpPr>
        <p:spPr>
          <a:xfrm>
            <a:off x="1316658" y="4818190"/>
            <a:ext cx="6828447" cy="7131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E77F2B-2A01-5542-AEF4-3E932D0B92FA}"/>
              </a:ext>
            </a:extLst>
          </p:cNvPr>
          <p:cNvSpPr txBox="1"/>
          <p:nvPr/>
        </p:nvSpPr>
        <p:spPr>
          <a:xfrm>
            <a:off x="7358872" y="2622371"/>
            <a:ext cx="830905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Chart Type </a:t>
            </a:r>
          </a:p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Selector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745D205-24C2-E243-AD2F-8048A4CBCAB8}"/>
              </a:ext>
            </a:extLst>
          </p:cNvPr>
          <p:cNvSpPr/>
          <p:nvPr/>
        </p:nvSpPr>
        <p:spPr>
          <a:xfrm>
            <a:off x="7400382" y="2574851"/>
            <a:ext cx="758204" cy="21597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84D39F0-2121-A448-81A0-12D3BB6C6227}"/>
              </a:ext>
            </a:extLst>
          </p:cNvPr>
          <p:cNvSpPr txBox="1"/>
          <p:nvPr/>
        </p:nvSpPr>
        <p:spPr>
          <a:xfrm>
            <a:off x="6349990" y="2589683"/>
            <a:ext cx="86121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Chart Fields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547C36A-696D-3A40-B934-F2E685621F6A}"/>
              </a:ext>
            </a:extLst>
          </p:cNvPr>
          <p:cNvSpPr/>
          <p:nvPr/>
        </p:nvSpPr>
        <p:spPr>
          <a:xfrm>
            <a:off x="3896977" y="2569307"/>
            <a:ext cx="3472213" cy="3084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C94677-5020-5446-8774-9CF01B7D7A03}"/>
              </a:ext>
            </a:extLst>
          </p:cNvPr>
          <p:cNvSpPr txBox="1"/>
          <p:nvPr/>
        </p:nvSpPr>
        <p:spPr>
          <a:xfrm>
            <a:off x="3253338" y="2545179"/>
            <a:ext cx="56515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Filters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BCE4F58-8F6A-1B4A-BAB7-2855D9E0C46C}"/>
              </a:ext>
            </a:extLst>
          </p:cNvPr>
          <p:cNvSpPr/>
          <p:nvPr/>
        </p:nvSpPr>
        <p:spPr>
          <a:xfrm>
            <a:off x="2531208" y="2570082"/>
            <a:ext cx="1319079" cy="3214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3B37B9C2-81FE-3546-AF04-BDACC50611A0}"/>
              </a:ext>
            </a:extLst>
          </p:cNvPr>
          <p:cNvCxnSpPr>
            <a:cxnSpLocks/>
            <a:stCxn id="106" idx="1"/>
            <a:endCxn id="105" idx="3"/>
          </p:cNvCxnSpPr>
          <p:nvPr/>
        </p:nvCxnSpPr>
        <p:spPr>
          <a:xfrm rot="10800000" flipV="1">
            <a:off x="1121936" y="3639957"/>
            <a:ext cx="274662" cy="887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2BFE03C-5EA7-BB44-813B-A3583D35F714}"/>
              </a:ext>
            </a:extLst>
          </p:cNvPr>
          <p:cNvSpPr txBox="1"/>
          <p:nvPr/>
        </p:nvSpPr>
        <p:spPr>
          <a:xfrm>
            <a:off x="225693" y="3521871"/>
            <a:ext cx="896243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Field Finder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16046AB-3A65-F14B-BDEF-732DC1C749E9}"/>
              </a:ext>
            </a:extLst>
          </p:cNvPr>
          <p:cNvSpPr/>
          <p:nvPr/>
        </p:nvSpPr>
        <p:spPr>
          <a:xfrm>
            <a:off x="1396598" y="2929605"/>
            <a:ext cx="1031919" cy="14207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6743810-BDF0-9340-ABA2-5FDE1BEFFCC3}"/>
              </a:ext>
            </a:extLst>
          </p:cNvPr>
          <p:cNvCxnSpPr>
            <a:cxnSpLocks/>
            <a:endCxn id="115" idx="3"/>
          </p:cNvCxnSpPr>
          <p:nvPr/>
        </p:nvCxnSpPr>
        <p:spPr>
          <a:xfrm rot="10800000">
            <a:off x="1121936" y="4417424"/>
            <a:ext cx="305374" cy="10408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5EDA609-FAD8-5841-BD5D-51B7D60DF6E1}"/>
              </a:ext>
            </a:extLst>
          </p:cNvPr>
          <p:cNvSpPr txBox="1"/>
          <p:nvPr/>
        </p:nvSpPr>
        <p:spPr>
          <a:xfrm>
            <a:off x="225693" y="4290465"/>
            <a:ext cx="896243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Beast Modes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01067B4-2256-AC41-9576-186A58C2B197}"/>
              </a:ext>
            </a:extLst>
          </p:cNvPr>
          <p:cNvSpPr txBox="1"/>
          <p:nvPr/>
        </p:nvSpPr>
        <p:spPr>
          <a:xfrm>
            <a:off x="308113" y="4627726"/>
            <a:ext cx="799356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Segments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E0A51898-D227-4048-AAFD-85B4F0D5EAE0}"/>
              </a:ext>
            </a:extLst>
          </p:cNvPr>
          <p:cNvCxnSpPr>
            <a:cxnSpLocks/>
            <a:stCxn id="124" idx="3"/>
          </p:cNvCxnSpPr>
          <p:nvPr/>
        </p:nvCxnSpPr>
        <p:spPr>
          <a:xfrm flipV="1">
            <a:off x="1107469" y="4665162"/>
            <a:ext cx="319840" cy="8952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C9058FE5-9403-7541-8659-4CB78E14FA64}"/>
              </a:ext>
            </a:extLst>
          </p:cNvPr>
          <p:cNvSpPr txBox="1"/>
          <p:nvPr/>
        </p:nvSpPr>
        <p:spPr>
          <a:xfrm>
            <a:off x="3251391" y="2884925"/>
            <a:ext cx="58844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Sorting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84AE939-2CFB-7345-B26C-8AA8B3E646C6}"/>
              </a:ext>
            </a:extLst>
          </p:cNvPr>
          <p:cNvSpPr/>
          <p:nvPr/>
        </p:nvSpPr>
        <p:spPr>
          <a:xfrm>
            <a:off x="2531207" y="2925152"/>
            <a:ext cx="1319130" cy="28085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1DBB172-4C3A-D549-B146-63094B3D8E89}"/>
              </a:ext>
            </a:extLst>
          </p:cNvPr>
          <p:cNvSpPr txBox="1"/>
          <p:nvPr/>
        </p:nvSpPr>
        <p:spPr>
          <a:xfrm>
            <a:off x="3020419" y="3184192"/>
            <a:ext cx="83715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Row Limits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290E65-5951-BC49-86AB-E9026D51C42A}"/>
              </a:ext>
            </a:extLst>
          </p:cNvPr>
          <p:cNvSpPr/>
          <p:nvPr/>
        </p:nvSpPr>
        <p:spPr>
          <a:xfrm>
            <a:off x="2535127" y="3238954"/>
            <a:ext cx="1315210" cy="3193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E31E560-BDE7-C64F-AB67-F65B4B94A29A}"/>
              </a:ext>
            </a:extLst>
          </p:cNvPr>
          <p:cNvSpPr txBox="1"/>
          <p:nvPr/>
        </p:nvSpPr>
        <p:spPr>
          <a:xfrm>
            <a:off x="2811393" y="3569328"/>
            <a:ext cx="1066496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Chart Properties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831AE9C-49D6-364E-80F9-6F2F2ABC43AA}"/>
              </a:ext>
            </a:extLst>
          </p:cNvPr>
          <p:cNvSpPr/>
          <p:nvPr/>
        </p:nvSpPr>
        <p:spPr>
          <a:xfrm>
            <a:off x="2535078" y="3611735"/>
            <a:ext cx="1315210" cy="11145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9AB747A-C9A6-3E4C-8003-2BCFFEA551B5}"/>
              </a:ext>
            </a:extLst>
          </p:cNvPr>
          <p:cNvSpPr txBox="1"/>
          <p:nvPr/>
        </p:nvSpPr>
        <p:spPr>
          <a:xfrm>
            <a:off x="6355307" y="2907488"/>
            <a:ext cx="89740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Quick Filters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8ECC3C-AABB-6B4E-891C-4BAFEE2888A5}"/>
              </a:ext>
            </a:extLst>
          </p:cNvPr>
          <p:cNvSpPr/>
          <p:nvPr/>
        </p:nvSpPr>
        <p:spPr>
          <a:xfrm>
            <a:off x="6357665" y="2891506"/>
            <a:ext cx="1011526" cy="18403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A78E73DD-8B4F-F84E-943B-D009A8DE068A}"/>
              </a:ext>
            </a:extLst>
          </p:cNvPr>
          <p:cNvCxnSpPr>
            <a:cxnSpLocks/>
            <a:endCxn id="173" idx="0"/>
          </p:cNvCxnSpPr>
          <p:nvPr/>
        </p:nvCxnSpPr>
        <p:spPr>
          <a:xfrm rot="16200000" flipH="1">
            <a:off x="5722350" y="3112822"/>
            <a:ext cx="88469" cy="476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91CF4BF-A3F3-3941-BAB2-99F8AB73DEEA}"/>
              </a:ext>
            </a:extLst>
          </p:cNvPr>
          <p:cNvSpPr txBox="1"/>
          <p:nvPr/>
        </p:nvSpPr>
        <p:spPr>
          <a:xfrm>
            <a:off x="5139305" y="3159439"/>
            <a:ext cx="1259322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Date Range Selector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B9AEA75C-C477-8D42-B534-B0097053C613}"/>
              </a:ext>
            </a:extLst>
          </p:cNvPr>
          <p:cNvCxnSpPr>
            <a:cxnSpLocks/>
            <a:stCxn id="199" idx="2"/>
            <a:endCxn id="198" idx="1"/>
          </p:cNvCxnSpPr>
          <p:nvPr/>
        </p:nvCxnSpPr>
        <p:spPr>
          <a:xfrm rot="16200000" flipH="1">
            <a:off x="4368264" y="3389566"/>
            <a:ext cx="71905" cy="96194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2B9F263A-5055-E34F-B519-01C98D02A54C}"/>
              </a:ext>
            </a:extLst>
          </p:cNvPr>
          <p:cNvSpPr txBox="1"/>
          <p:nvPr/>
        </p:nvSpPr>
        <p:spPr>
          <a:xfrm>
            <a:off x="4452313" y="3346658"/>
            <a:ext cx="75908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Summary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180B464-B5D8-0F40-B6C1-9CFC118F3D2D}"/>
              </a:ext>
            </a:extLst>
          </p:cNvPr>
          <p:cNvSpPr/>
          <p:nvPr/>
        </p:nvSpPr>
        <p:spPr>
          <a:xfrm>
            <a:off x="3937544" y="3195734"/>
            <a:ext cx="837150" cy="2059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DB97A481-AF33-9A45-B4EC-9E444AEA0684}"/>
              </a:ext>
            </a:extLst>
          </p:cNvPr>
          <p:cNvCxnSpPr>
            <a:cxnSpLocks/>
            <a:endCxn id="210" idx="1"/>
          </p:cNvCxnSpPr>
          <p:nvPr/>
        </p:nvCxnSpPr>
        <p:spPr>
          <a:xfrm flipV="1">
            <a:off x="4676989" y="3014803"/>
            <a:ext cx="111995" cy="1154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E8331502-6F98-9342-A4FE-0B9B8A3ACF3A}"/>
              </a:ext>
            </a:extLst>
          </p:cNvPr>
          <p:cNvSpPr txBox="1"/>
          <p:nvPr/>
        </p:nvSpPr>
        <p:spPr>
          <a:xfrm>
            <a:off x="4788984" y="2887845"/>
            <a:ext cx="51067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Title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0" name="Elbow Connector 219">
            <a:extLst>
              <a:ext uri="{FF2B5EF4-FFF2-40B4-BE49-F238E27FC236}">
                <a16:creationId xmlns:a16="http://schemas.microsoft.com/office/drawing/2014/main" id="{6F08AB7C-3E14-C542-B92B-FCEF4C639668}"/>
              </a:ext>
            </a:extLst>
          </p:cNvPr>
          <p:cNvCxnSpPr>
            <a:cxnSpLocks/>
            <a:endCxn id="221" idx="3"/>
          </p:cNvCxnSpPr>
          <p:nvPr/>
        </p:nvCxnSpPr>
        <p:spPr>
          <a:xfrm rot="10800000">
            <a:off x="1121937" y="2832012"/>
            <a:ext cx="344499" cy="889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859244BB-3358-8849-89C0-058B0B9C72F7}"/>
              </a:ext>
            </a:extLst>
          </p:cNvPr>
          <p:cNvSpPr txBox="1"/>
          <p:nvPr/>
        </p:nvSpPr>
        <p:spPr>
          <a:xfrm>
            <a:off x="447453" y="2705054"/>
            <a:ext cx="674483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Dataset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57" name="Elbow Connector 256">
            <a:extLst>
              <a:ext uri="{FF2B5EF4-FFF2-40B4-BE49-F238E27FC236}">
                <a16:creationId xmlns:a16="http://schemas.microsoft.com/office/drawing/2014/main" id="{B76F2FFA-C0D5-874C-B10C-1763B0CCE716}"/>
              </a:ext>
            </a:extLst>
          </p:cNvPr>
          <p:cNvCxnSpPr>
            <a:cxnSpLocks/>
            <a:endCxn id="258" idx="1"/>
          </p:cNvCxnSpPr>
          <p:nvPr/>
        </p:nvCxnSpPr>
        <p:spPr>
          <a:xfrm flipV="1">
            <a:off x="5344772" y="3997582"/>
            <a:ext cx="184800" cy="969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450B5F8-BE88-AA4D-A0B5-075602397F3A}"/>
              </a:ext>
            </a:extLst>
          </p:cNvPr>
          <p:cNvSpPr txBox="1"/>
          <p:nvPr/>
        </p:nvSpPr>
        <p:spPr>
          <a:xfrm>
            <a:off x="5529572" y="3870624"/>
            <a:ext cx="81916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Annotation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61" name="Elbow Connector 260">
            <a:extLst>
              <a:ext uri="{FF2B5EF4-FFF2-40B4-BE49-F238E27FC236}">
                <a16:creationId xmlns:a16="http://schemas.microsoft.com/office/drawing/2014/main" id="{E84E3C36-EE7B-DC46-A268-0EB140D831D6}"/>
              </a:ext>
            </a:extLst>
          </p:cNvPr>
          <p:cNvCxnSpPr>
            <a:cxnSpLocks/>
            <a:endCxn id="262" idx="3"/>
          </p:cNvCxnSpPr>
          <p:nvPr/>
        </p:nvCxnSpPr>
        <p:spPr>
          <a:xfrm rot="10800000" flipV="1">
            <a:off x="7048397" y="4895620"/>
            <a:ext cx="473124" cy="152705"/>
          </a:xfrm>
          <a:prstGeom prst="bentConnector3">
            <a:avLst>
              <a:gd name="adj1" fmla="val 1683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EC1B585E-8426-3C4F-B5C3-E7AF459C0E45}"/>
              </a:ext>
            </a:extLst>
          </p:cNvPr>
          <p:cNvSpPr txBox="1"/>
          <p:nvPr/>
        </p:nvSpPr>
        <p:spPr>
          <a:xfrm>
            <a:off x="5633852" y="4921368"/>
            <a:ext cx="141454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Table Column Chooser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71" name="Elbow Connector 270">
            <a:extLst>
              <a:ext uri="{FF2B5EF4-FFF2-40B4-BE49-F238E27FC236}">
                <a16:creationId xmlns:a16="http://schemas.microsoft.com/office/drawing/2014/main" id="{D4FF2F75-A486-A243-B27F-CF055E857B25}"/>
              </a:ext>
            </a:extLst>
          </p:cNvPr>
          <p:cNvCxnSpPr>
            <a:cxnSpLocks/>
            <a:endCxn id="272" idx="3"/>
          </p:cNvCxnSpPr>
          <p:nvPr/>
        </p:nvCxnSpPr>
        <p:spPr>
          <a:xfrm rot="10800000" flipV="1">
            <a:off x="7046994" y="4891235"/>
            <a:ext cx="872859" cy="313759"/>
          </a:xfrm>
          <a:prstGeom prst="bentConnector3">
            <a:avLst>
              <a:gd name="adj1" fmla="val -1241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80CC0C2B-EEDB-424B-A6F3-2BFD490CDAF5}"/>
              </a:ext>
            </a:extLst>
          </p:cNvPr>
          <p:cNvSpPr txBox="1"/>
          <p:nvPr/>
        </p:nvSpPr>
        <p:spPr>
          <a:xfrm>
            <a:off x="5632448" y="5078037"/>
            <a:ext cx="141454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Table Settings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75" name="Elbow Connector 274">
            <a:extLst>
              <a:ext uri="{FF2B5EF4-FFF2-40B4-BE49-F238E27FC236}">
                <a16:creationId xmlns:a16="http://schemas.microsoft.com/office/drawing/2014/main" id="{216EDBD6-BFF5-D942-B745-8691F2BBD650}"/>
              </a:ext>
            </a:extLst>
          </p:cNvPr>
          <p:cNvCxnSpPr>
            <a:cxnSpLocks/>
            <a:endCxn id="276" idx="3"/>
          </p:cNvCxnSpPr>
          <p:nvPr/>
        </p:nvCxnSpPr>
        <p:spPr>
          <a:xfrm rot="10800000" flipV="1">
            <a:off x="7054546" y="4892368"/>
            <a:ext cx="1022171" cy="475258"/>
          </a:xfrm>
          <a:prstGeom prst="bentConnector3">
            <a:avLst>
              <a:gd name="adj1" fmla="val -562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2AECFF15-268B-F54A-AEA9-7E8885CA8E3E}"/>
              </a:ext>
            </a:extLst>
          </p:cNvPr>
          <p:cNvSpPr txBox="1"/>
          <p:nvPr/>
        </p:nvSpPr>
        <p:spPr>
          <a:xfrm>
            <a:off x="5529572" y="5240668"/>
            <a:ext cx="1524973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Table Fullscreen Toggle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CCD2465-FB44-7144-97ED-5859A6670AA7}"/>
              </a:ext>
            </a:extLst>
          </p:cNvPr>
          <p:cNvSpPr/>
          <p:nvPr/>
        </p:nvSpPr>
        <p:spPr>
          <a:xfrm>
            <a:off x="7177210" y="2001509"/>
            <a:ext cx="347634" cy="1566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6761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D3936-1ED9-A842-8EEC-31EB71C6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52" y="1792200"/>
            <a:ext cx="4428163" cy="33334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DFE446-48B0-C04F-A2B9-15FC74B22B2E}"/>
              </a:ext>
            </a:extLst>
          </p:cNvPr>
          <p:cNvSpPr/>
          <p:nvPr/>
        </p:nvSpPr>
        <p:spPr>
          <a:xfrm>
            <a:off x="3029447" y="3191719"/>
            <a:ext cx="626166" cy="2834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2336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21287-1B0D-B24C-9483-9E9D2AC5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225"/>
            <a:ext cx="9144000" cy="57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4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3BA12-7B5B-DF4D-AD44-AFA97CB6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081"/>
            <a:ext cx="9144000" cy="51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35E90-B91F-8747-B608-F2474CE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032"/>
            <a:ext cx="9144000" cy="31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1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288E7-D140-B440-8E6C-6F99D11A6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80"/>
            <a:ext cx="9144000" cy="51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26020</TotalTime>
  <Words>94</Words>
  <Application>Microsoft Macintosh PowerPoint</Application>
  <PresentationFormat>Letter Paper (8.5x11 in)</PresentationFormat>
  <Paragraphs>49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Burtenshaw</dc:creator>
  <cp:lastModifiedBy>Jeff Burtenshaw</cp:lastModifiedBy>
  <cp:revision>26</cp:revision>
  <cp:lastPrinted>2022-03-01T03:22:19Z</cp:lastPrinted>
  <dcterms:created xsi:type="dcterms:W3CDTF">2021-05-19T02:57:01Z</dcterms:created>
  <dcterms:modified xsi:type="dcterms:W3CDTF">2022-03-01T04:14:46Z</dcterms:modified>
</cp:coreProperties>
</file>